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8" r:id="rId3"/>
    <p:sldId id="257" r:id="rId4"/>
    <p:sldId id="258" r:id="rId5"/>
    <p:sldId id="259" r:id="rId6"/>
    <p:sldId id="268" r:id="rId7"/>
    <p:sldId id="267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65" r:id="rId31"/>
    <p:sldId id="266" r:id="rId32"/>
    <p:sldId id="286" r:id="rId3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415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64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27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2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47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47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3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0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65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15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09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8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5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21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01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03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78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38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9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33199" y="1658303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Revolutionizing Potato Farming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8662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 how cutting-edge AI technology is transforming the age-old practice of potato farming. Unlock new levels of efficiency, productivity, and sustainability to feed a growing world.</a:t>
            </a:r>
            <a:endParaRPr lang="en-US" sz="175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850F03F6-0740-98BB-FF73-C322911D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14630400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BA8174-A6C2-21E2-B486-D3154CE6B088}"/>
              </a:ext>
            </a:extLst>
          </p:cNvPr>
          <p:cNvSpPr txBox="1"/>
          <p:nvPr/>
        </p:nvSpPr>
        <p:spPr>
          <a:xfrm>
            <a:off x="1248936" y="1773044"/>
            <a:ext cx="1316959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Prata" pitchFamily="34" charset="-122"/>
                <a:cs typeface="Prata" pitchFamily="34" charset="-120"/>
              </a:rPr>
              <a:t>Revolutionizing Potato Farming</a:t>
            </a:r>
            <a:endParaRPr lang="en-IN" sz="11000" dirty="0">
              <a:solidFill>
                <a:schemeClr val="accent4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258020" y="586859"/>
            <a:ext cx="10114240" cy="1330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9"/>
              </a:lnSpc>
              <a:buNone/>
            </a:pPr>
            <a:r>
              <a:rPr lang="en-US" sz="419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Methodology: Machine Learning Model Development</a:t>
            </a:r>
            <a:endParaRPr lang="en-US" sz="4192" dirty="0"/>
          </a:p>
        </p:txBody>
      </p:sp>
      <p:sp>
        <p:nvSpPr>
          <p:cNvPr id="5" name="Text 2"/>
          <p:cNvSpPr/>
          <p:nvPr/>
        </p:nvSpPr>
        <p:spPr>
          <a:xfrm>
            <a:off x="2258020" y="2428399"/>
            <a:ext cx="4797385" cy="1702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16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With the sensor data and satellite imagery collected and preprocessed, we leverage advanced machine learning techniques to develop predictive models for optimizing potato farming operations.</a:t>
            </a:r>
            <a:endParaRPr lang="en-US" sz="1677" dirty="0"/>
          </a:p>
        </p:txBody>
      </p:sp>
      <p:sp>
        <p:nvSpPr>
          <p:cNvPr id="6" name="Text 3"/>
          <p:cNvSpPr/>
          <p:nvPr/>
        </p:nvSpPr>
        <p:spPr>
          <a:xfrm>
            <a:off x="2598658" y="4322564"/>
            <a:ext cx="4456748" cy="1021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83"/>
              </a:lnSpc>
              <a:buSzPct val="100000"/>
              <a:buFont typeface="+mj-lt"/>
              <a:buAutoNum type="arabicPeriod"/>
            </a:pPr>
            <a:r>
              <a:rPr lang="en-US" sz="16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 neural networks to detect early signs of pests and diseases from sensor data and imagery.</a:t>
            </a:r>
            <a:endParaRPr lang="en-US" sz="1677" dirty="0"/>
          </a:p>
        </p:txBody>
      </p:sp>
      <p:sp>
        <p:nvSpPr>
          <p:cNvPr id="7" name="Text 4"/>
          <p:cNvSpPr/>
          <p:nvPr/>
        </p:nvSpPr>
        <p:spPr>
          <a:xfrm>
            <a:off x="2598658" y="5429250"/>
            <a:ext cx="4456748" cy="1021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83"/>
              </a:lnSpc>
              <a:buSzPct val="100000"/>
              <a:buFont typeface="+mj-lt"/>
              <a:buAutoNum type="arabicPeriod" startAt="2"/>
            </a:pPr>
            <a:r>
              <a:rPr lang="en-US" sz="16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regression models to forecast crop yields based on environmental conditions and historical trends.</a:t>
            </a:r>
            <a:endParaRPr lang="en-US" sz="1677" dirty="0"/>
          </a:p>
        </p:txBody>
      </p:sp>
      <p:sp>
        <p:nvSpPr>
          <p:cNvPr id="8" name="Text 5"/>
          <p:cNvSpPr/>
          <p:nvPr/>
        </p:nvSpPr>
        <p:spPr>
          <a:xfrm>
            <a:off x="2598658" y="6535936"/>
            <a:ext cx="4456748" cy="1021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83"/>
              </a:lnSpc>
              <a:buSzPct val="100000"/>
              <a:buFont typeface="+mj-lt"/>
              <a:buAutoNum type="arabicPeriod" startAt="3"/>
            </a:pPr>
            <a:r>
              <a:rPr lang="en-US" sz="16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Employ deep learning algorithms to classify soil quality and recommend optimal planting strategies.</a:t>
            </a:r>
            <a:endParaRPr lang="en-US" sz="167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376" y="2476262"/>
            <a:ext cx="4797385" cy="37227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5" name="Text 1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Methodology: Deployment and Integration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46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Pilot Testing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 the AI system in a controlled pilot environment to validate performance and gather feedback from early adopter farmers.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4688" y="4308634"/>
            <a:ext cx="3070027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Scalable Infrastructure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 scalable cloud-based architecture to seamlessly manage sensor data, run predictive models, and deliver insights to farmers nationwide.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46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Farmer Training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comprehensive training programs to help farmers understand and effectively leverage the AI-powered farming platform for maximum benefit.</a:t>
            </a:r>
            <a:endParaRPr lang="en-US" sz="174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D7091C-F5C6-5F20-82F3-F1781A577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4244" y="387078"/>
            <a:ext cx="4111883" cy="74013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Potential Benefits and Impact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Increased Productivity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AI-powered solution helps farmers maximize crop yields by optimizing planting, irrigation, and pest management strategies based on real-time data and predictive insights.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Sustainability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reducing reliance on harmful pesticides and enabling precision farming techniques, our platform promotes environmentally-friendly practices that preserve natural resources for future generations.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Profitability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Potato farmers can save on input costs, minimize crop losses, and respond more effectively to market demands, leading to higher profits and financial stability.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Empowered Farmers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intuitive, user-friendly platform provides farmers with valuable data-driven insights, allowing them to make informed decisions and take a more proactive role in managing their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2AA66-6E0D-5C17-2BD6-B3EC7C7F8E31}"/>
              </a:ext>
            </a:extLst>
          </p:cNvPr>
          <p:cNvSpPr txBox="1"/>
          <p:nvPr/>
        </p:nvSpPr>
        <p:spPr>
          <a:xfrm>
            <a:off x="1739590" y="802888"/>
            <a:ext cx="809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WORKING  MODEL WITH CODE AND EXECUTION 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B584B0-7DB5-E452-F627-3D7108C28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1" y="1246280"/>
            <a:ext cx="12400155" cy="69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2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089C28-DCA6-DD15-504F-35ED5411A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48" y="866321"/>
            <a:ext cx="13460703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4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0B5BBB-A800-DCDA-052F-11D9CAE26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9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2DB87E-8AB1-C001-B0AA-BB7358EFE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72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8813E-EC1E-CAA5-D5BE-009B31B3D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7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EBDF7E-AA14-EFAE-0086-841A3C126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41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C09E9E-9917-E522-1997-3AC31695D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1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800" y="0"/>
            <a:ext cx="632722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58303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Revolutionizing Potato Farming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8662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 how cutting-edge AI technology is transforming the age-old practice of potato farming. Unlock new levels of efficiency, productivity, and sustainability to feed a growing world.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19898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84547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C6D9CF-F28E-7F82-788B-CA24D939D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19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FB263C-5B97-26E1-D38E-DD3C6EE4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40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6D1D5-B516-162A-26D2-0818F04F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9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FCA9F9-5ABB-B7BE-82A1-0595D0E90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15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ECCB5F-D78A-DC26-E1D2-7BB8DE4F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78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554C5-36C3-4C5E-BC8A-52CD8C9BE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9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3F75D3-6958-E600-8A67-0359EE89B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44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253951-FF4E-E68E-090C-09058D31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7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EECB04-6E36-B3A2-A26C-06004D065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5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6908"/>
            <a:ext cx="7880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143250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226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143250"/>
            <a:ext cx="2232065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824521-B1C1-86D3-3B3D-6DC7732A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43313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Current State of Potato Farming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3465314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farming methods still dominate the industry, with manual labor and outdated equipment remaining the norm in many regions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4264938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Farmers often struggle with issues like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unpredictable weather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7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pests and diseases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and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soil depletion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leading to inconsistent yields and profits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5419963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access to advanced technologies and data-driven insights hinders the ability to optimize operations and adapt to changing market demands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749260"/>
            <a:ext cx="90612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Future Directions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117169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2648903" y="2137886"/>
            <a:ext cx="30550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Transformative Impact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648903" y="2618303"/>
            <a:ext cx="455521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AI-powered solution for revolutionizing potato farming has the potential to drive a paradigm shift in the industry, boosting productivity, sustainability, and profitability for farmers worldwide.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117169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</p:sp>
      <p:sp>
        <p:nvSpPr>
          <p:cNvPr id="9" name="Text 6"/>
          <p:cNvSpPr/>
          <p:nvPr/>
        </p:nvSpPr>
        <p:spPr>
          <a:xfrm>
            <a:off x="8037195" y="2137886"/>
            <a:ext cx="30591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Innovation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037195" y="2618303"/>
            <a:ext cx="455521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remain committed to advancing our technology, incorporating feedback from early adopters, and exploring new frontiers in precision agriculture to stay at the forefront of this rapidly evolving field.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846677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</p:sp>
      <p:sp>
        <p:nvSpPr>
          <p:cNvPr id="12" name="Text 9"/>
          <p:cNvSpPr/>
          <p:nvPr/>
        </p:nvSpPr>
        <p:spPr>
          <a:xfrm>
            <a:off x="2648903" y="4867394"/>
            <a:ext cx="32877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Collaborative Ecosystem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648903" y="5347811"/>
            <a:ext cx="455521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fostering partnerships with leading research institutions, agricultural organizations, and technology providers, we will continue to expand the capabilities of our platform and deliver even greater value to our customers.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846677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</p:sp>
      <p:sp>
        <p:nvSpPr>
          <p:cNvPr id="15" name="Text 12"/>
          <p:cNvSpPr/>
          <p:nvPr/>
        </p:nvSpPr>
        <p:spPr>
          <a:xfrm>
            <a:off x="8037195" y="4867394"/>
            <a:ext cx="29020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Empowering Farmers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8037195" y="5347811"/>
            <a:ext cx="455521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Ultimately, our goal is to empower potato farmers with the data-driven insights and smart tools they need to thrive in an increasingly complex and competitive global market.</a:t>
            </a: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151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12657"/>
            <a:ext cx="59736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Enhancements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45005"/>
            <a:ext cx="10199013" cy="905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Predictive Pest and Disease Analytics: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Leverage advanced machine learning models to forecast the emergence of pests and diseases, enabling proactive prevention and mitigation strategies.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311210"/>
            <a:ext cx="10199013" cy="905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Autonomous Farming Assistants: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Integrate robotics and autonomous systems to automate repetitive tasks like weeding, harvesting, and crop monitoring, boosting efficiency and reducing labor costs.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5377415"/>
            <a:ext cx="10199013" cy="639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Precision Irrigation Optimization: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Utilize real-time soil moisture and weather data to dynamically adjust irrigation schedules, minimizing water usage and ensuring optimal growing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9522" y="2861312"/>
            <a:ext cx="5982074" cy="45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11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5" name="Text 2"/>
          <p:cNvSpPr/>
          <p:nvPr/>
        </p:nvSpPr>
        <p:spPr>
          <a:xfrm>
            <a:off x="2393394" y="335137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150995"/>
            <a:ext cx="101990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5306020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1E1C5-6310-42A7-8F4A-072A1DAF37BF}"/>
              </a:ext>
            </a:extLst>
          </p:cNvPr>
          <p:cNvSpPr txBox="1"/>
          <p:nvPr/>
        </p:nvSpPr>
        <p:spPr>
          <a:xfrm>
            <a:off x="7738945" y="4062174"/>
            <a:ext cx="5051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RA2111026010412 – BALA AKHIL</a:t>
            </a:r>
          </a:p>
          <a:p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RA2111026010369 - ABHITESH</a:t>
            </a:r>
          </a:p>
          <a:p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RA2111026010370 - CHAKRADHAR</a:t>
            </a:r>
          </a:p>
        </p:txBody>
      </p:sp>
    </p:spTree>
    <p:extLst>
      <p:ext uri="{BB962C8B-B14F-4D97-AF65-F5344CB8AC3E}">
        <p14:creationId xmlns:p14="http://schemas.microsoft.com/office/powerpoint/2010/main" val="160655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9871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in Traditional Potato Farming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382071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Susceptibility to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pests and diseases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that can devastate crops, requiring heavy use of pesticides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462033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Reliance on </a:t>
            </a:r>
            <a:r>
              <a:rPr lang="en-US" sz="17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manual labor-intensive processes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like planting, harvesting, and sorting, leading to high labor costs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541996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Difficulties in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adapting to climate change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and unpredictable weather patterns that impact yield and quality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2947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Proposed AI-Powered Solution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251478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Leveraging cutting-edge artificial intelligence, our revolutionary solution empowers potato farmers to optimize their operations and overcome longstanding challenges. By integrating smart sensors, predictive analytics, and autonomous systems, we enable data-driven decision-making for enhanced productivity and sustainability.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27839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Through precision farming techniques, AI-powered disease and pest monitoring, and real-time weather forecasting, our platform equips farmers with the insights and tools they need to adapt to changing climate conditions and market demands.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5" name="Text 1"/>
          <p:cNvSpPr/>
          <p:nvPr/>
        </p:nvSpPr>
        <p:spPr>
          <a:xfrm>
            <a:off x="624469" y="381839"/>
            <a:ext cx="7686332" cy="2536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</a:rPr>
              <a:t>ARCHITECTURE DIAGRAM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251478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27839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51037-CDD2-5F73-0FFD-13BAA5B9AE5A}"/>
              </a:ext>
            </a:extLst>
          </p:cNvPr>
          <p:cNvSpPr txBox="1"/>
          <p:nvPr/>
        </p:nvSpPr>
        <p:spPr>
          <a:xfrm>
            <a:off x="833199" y="1717289"/>
            <a:ext cx="79205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Designing software architecture is a key activity in developing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    software-intensive systems.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In fact, every software-intensive system has a software architecture, whether it is complex or simple.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A software architecture describes the components of a system, interactions among components, and the interaction of a system as a whole with its environment (</a:t>
            </a:r>
            <a:r>
              <a:rPr lang="en-US" dirty="0" err="1">
                <a:solidFill>
                  <a:schemeClr val="bg1"/>
                </a:solidFill>
                <a:latin typeface="Raleway" pitchFamily="2" charset="0"/>
              </a:rPr>
              <a:t>Tekinerdogan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, 2014).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A software architecture is an abstract representation that identifies the higher-level structure of a system and is important for supporting communication among stakeholders, for guiding design decisions, for supporting the subsequent development process, and for analysis of an overall system</a:t>
            </a:r>
            <a:endParaRPr lang="en-IN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7F1745-12E0-5660-3D5B-E2D2ACFFD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436" y="432201"/>
            <a:ext cx="5304545" cy="74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5" name="Text 1"/>
          <p:cNvSpPr/>
          <p:nvPr/>
        </p:nvSpPr>
        <p:spPr>
          <a:xfrm>
            <a:off x="624469" y="381839"/>
            <a:ext cx="7686332" cy="2536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</a:rPr>
              <a:t>ARCHITECTURE DIAGRAM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251478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27839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1F9BC3-2047-7908-B721-C2BDCACE5D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69552" y="1304343"/>
            <a:ext cx="3936379" cy="6213977"/>
          </a:xfrm>
          <a:prstGeom prst="rect">
            <a:avLst/>
          </a:prstGeom>
        </p:spPr>
      </p:pic>
      <p:pic>
        <p:nvPicPr>
          <p:cNvPr id="127" name="Image 1" descr="preencoded.png">
            <a:extLst>
              <a:ext uri="{FF2B5EF4-FFF2-40B4-BE49-F238E27FC236}">
                <a16:creationId xmlns:a16="http://schemas.microsoft.com/office/drawing/2014/main" id="{158B1736-A58A-B134-9880-9C6D40833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976" y="1495428"/>
            <a:ext cx="7477601" cy="58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15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265634"/>
            <a:ext cx="898076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Components of the AI System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404348"/>
            <a:ext cx="5166122" cy="2346365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26265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Sensor Network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310693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dense network of smart sensors across the farm, monitoring soil, weather, pests, and plant health in real-time.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04348"/>
            <a:ext cx="5166122" cy="2346365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</p:sp>
      <p:sp>
        <p:nvSpPr>
          <p:cNvPr id="9" name="Text 6"/>
          <p:cNvSpPr/>
          <p:nvPr/>
        </p:nvSpPr>
        <p:spPr>
          <a:xfrm>
            <a:off x="7648456" y="26265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Analytics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6" y="3106936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machine learning models that analyze sensor data to forecast crop yields, detect diseases, and anticipate weather patterns.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2" y="4972883"/>
            <a:ext cx="5277207" cy="2346365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</p:sp>
      <p:sp>
        <p:nvSpPr>
          <p:cNvPr id="12" name="Text 9"/>
          <p:cNvSpPr/>
          <p:nvPr/>
        </p:nvSpPr>
        <p:spPr>
          <a:xfrm>
            <a:off x="2260163" y="5195054"/>
            <a:ext cx="286131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Autonomous Systems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0163" y="567547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Robotic and autonomous equipment that can automate tasks like planting, harvesting, and targeted spraying based on AI insights.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72882"/>
            <a:ext cx="5166122" cy="2346365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</p:sp>
      <p:sp>
        <p:nvSpPr>
          <p:cNvPr id="15" name="Text 12"/>
          <p:cNvSpPr/>
          <p:nvPr/>
        </p:nvSpPr>
        <p:spPr>
          <a:xfrm>
            <a:off x="7648456" y="5195054"/>
            <a:ext cx="34912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Farmer-Friendly Interface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67547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 intuitive dashboard that presents insights and recommendations to help farmers make informed, data-driven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0437" y="749498"/>
            <a:ext cx="9387126" cy="1321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3"/>
              </a:lnSpc>
              <a:buNone/>
            </a:pPr>
            <a:r>
              <a:rPr lang="en-US" sz="416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Methodology: Data Collection and Preprocessing</a:t>
            </a:r>
            <a:endParaRPr lang="en-US" sz="4162" dirty="0"/>
          </a:p>
        </p:txBody>
      </p:sp>
      <p:sp>
        <p:nvSpPr>
          <p:cNvPr id="6" name="Shape 2"/>
          <p:cNvSpPr/>
          <p:nvPr/>
        </p:nvSpPr>
        <p:spPr>
          <a:xfrm>
            <a:off x="4754404" y="2388156"/>
            <a:ext cx="26313" cy="5091827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3"/>
          <p:cNvSpPr/>
          <p:nvPr/>
        </p:nvSpPr>
        <p:spPr>
          <a:xfrm>
            <a:off x="5005328" y="2777907"/>
            <a:ext cx="739973" cy="2631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4"/>
          <p:cNvSpPr/>
          <p:nvPr/>
        </p:nvSpPr>
        <p:spPr>
          <a:xfrm>
            <a:off x="4529673" y="2553295"/>
            <a:ext cx="475655" cy="475655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9" name="Text 5"/>
          <p:cNvSpPr/>
          <p:nvPr/>
        </p:nvSpPr>
        <p:spPr>
          <a:xfrm>
            <a:off x="4712791" y="2592824"/>
            <a:ext cx="109418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97" dirty="0"/>
          </a:p>
        </p:txBody>
      </p:sp>
      <p:sp>
        <p:nvSpPr>
          <p:cNvPr id="10" name="Text 6"/>
          <p:cNvSpPr/>
          <p:nvPr/>
        </p:nvSpPr>
        <p:spPr>
          <a:xfrm>
            <a:off x="5930265" y="2599492"/>
            <a:ext cx="264283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1"/>
              </a:lnSpc>
              <a:buNone/>
            </a:pPr>
            <a:r>
              <a:rPr lang="en-US" sz="208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Sensor Integration</a:t>
            </a:r>
            <a:endParaRPr lang="en-US" sz="2081" dirty="0"/>
          </a:p>
        </p:txBody>
      </p:sp>
      <p:sp>
        <p:nvSpPr>
          <p:cNvPr id="11" name="Text 7"/>
          <p:cNvSpPr/>
          <p:nvPr/>
        </p:nvSpPr>
        <p:spPr>
          <a:xfrm>
            <a:off x="5930265" y="3056692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4"/>
              </a:lnSpc>
              <a:buNone/>
            </a:pPr>
            <a:r>
              <a:rPr lang="en-US" sz="166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 a network of smart sensors across the potato fields to capture real-time data on soil conditions, weather patterns, pest activity, and plant health.</a:t>
            </a:r>
            <a:endParaRPr lang="en-US" sz="1665" dirty="0"/>
          </a:p>
        </p:txBody>
      </p:sp>
      <p:sp>
        <p:nvSpPr>
          <p:cNvPr id="12" name="Shape 8"/>
          <p:cNvSpPr/>
          <p:nvPr/>
        </p:nvSpPr>
        <p:spPr>
          <a:xfrm>
            <a:off x="5005328" y="4545628"/>
            <a:ext cx="739973" cy="2631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3" name="Shape 9"/>
          <p:cNvSpPr/>
          <p:nvPr/>
        </p:nvSpPr>
        <p:spPr>
          <a:xfrm>
            <a:off x="4529673" y="4321016"/>
            <a:ext cx="475655" cy="475655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14" name="Text 10"/>
          <p:cNvSpPr/>
          <p:nvPr/>
        </p:nvSpPr>
        <p:spPr>
          <a:xfrm>
            <a:off x="4670286" y="4360545"/>
            <a:ext cx="194429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97" dirty="0"/>
          </a:p>
        </p:txBody>
      </p:sp>
      <p:sp>
        <p:nvSpPr>
          <p:cNvPr id="15" name="Text 11"/>
          <p:cNvSpPr/>
          <p:nvPr/>
        </p:nvSpPr>
        <p:spPr>
          <a:xfrm>
            <a:off x="5930265" y="4367213"/>
            <a:ext cx="264283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1"/>
              </a:lnSpc>
              <a:buNone/>
            </a:pPr>
            <a:r>
              <a:rPr lang="en-US" sz="208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Satellite Imagery</a:t>
            </a:r>
            <a:endParaRPr lang="en-US" sz="2081" dirty="0"/>
          </a:p>
        </p:txBody>
      </p:sp>
      <p:sp>
        <p:nvSpPr>
          <p:cNvPr id="16" name="Text 12"/>
          <p:cNvSpPr/>
          <p:nvPr/>
        </p:nvSpPr>
        <p:spPr>
          <a:xfrm>
            <a:off x="5930265" y="4824413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4"/>
              </a:lnSpc>
              <a:buNone/>
            </a:pPr>
            <a:r>
              <a:rPr lang="en-US" sz="166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high-resolution satellite imagery to monitor crop growth, detect anomalies, and track changes in the farm's topography over time.</a:t>
            </a:r>
            <a:endParaRPr lang="en-US" sz="1665" dirty="0"/>
          </a:p>
        </p:txBody>
      </p:sp>
      <p:sp>
        <p:nvSpPr>
          <p:cNvPr id="17" name="Shape 13"/>
          <p:cNvSpPr/>
          <p:nvPr/>
        </p:nvSpPr>
        <p:spPr>
          <a:xfrm>
            <a:off x="5005328" y="6313349"/>
            <a:ext cx="739973" cy="2631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8" name="Shape 14"/>
          <p:cNvSpPr/>
          <p:nvPr/>
        </p:nvSpPr>
        <p:spPr>
          <a:xfrm>
            <a:off x="4529673" y="6088737"/>
            <a:ext cx="475655" cy="475655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19" name="Text 15"/>
          <p:cNvSpPr/>
          <p:nvPr/>
        </p:nvSpPr>
        <p:spPr>
          <a:xfrm>
            <a:off x="4669095" y="6128266"/>
            <a:ext cx="196691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97" dirty="0"/>
          </a:p>
        </p:txBody>
      </p:sp>
      <p:sp>
        <p:nvSpPr>
          <p:cNvPr id="20" name="Text 16"/>
          <p:cNvSpPr/>
          <p:nvPr/>
        </p:nvSpPr>
        <p:spPr>
          <a:xfrm>
            <a:off x="5930265" y="6134933"/>
            <a:ext cx="264283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1"/>
              </a:lnSpc>
              <a:buNone/>
            </a:pPr>
            <a:r>
              <a:rPr lang="en-US" sz="208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Cleansing</a:t>
            </a:r>
            <a:endParaRPr lang="en-US" sz="2081" dirty="0"/>
          </a:p>
        </p:txBody>
      </p:sp>
      <p:sp>
        <p:nvSpPr>
          <p:cNvPr id="21" name="Text 17"/>
          <p:cNvSpPr/>
          <p:nvPr/>
        </p:nvSpPr>
        <p:spPr>
          <a:xfrm>
            <a:off x="5930265" y="6592133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4"/>
              </a:lnSpc>
              <a:buNone/>
            </a:pPr>
            <a:r>
              <a:rPr lang="en-US" sz="166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robust data cleansing protocols to identify and address any inconsistencies, outliers, or missing values in the sensor and imagery data.</a:t>
            </a:r>
            <a:endParaRPr lang="en-US" sz="166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1115</Words>
  <Application>Microsoft Office PowerPoint</Application>
  <PresentationFormat>Custom</PresentationFormat>
  <Paragraphs>121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Algerian</vt:lpstr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immadisetti balaakhil</cp:lastModifiedBy>
  <cp:revision>2</cp:revision>
  <dcterms:created xsi:type="dcterms:W3CDTF">2024-05-01T15:07:09Z</dcterms:created>
  <dcterms:modified xsi:type="dcterms:W3CDTF">2024-05-01T16:42:59Z</dcterms:modified>
</cp:coreProperties>
</file>